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40"/>
    <p:restoredTop sz="94733"/>
  </p:normalViewPr>
  <p:slideViewPr>
    <p:cSldViewPr snapToGrid="0" snapToObjects="1">
      <p:cViewPr>
        <p:scale>
          <a:sx n="44" d="100"/>
          <a:sy n="44" d="100"/>
        </p:scale>
        <p:origin x="3328" y="1768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2BE23B-5400-9D4C-8512-78F6084D7904}" type="datetimeFigureOut">
              <a:rPr lang="en-US" smtClean="0"/>
              <a:t>7/4/20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DE076-A659-2145-81B7-CB47ED99A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15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DE076-A659-2145-81B7-CB47ED99A7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45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5FCD7-E7E3-7C46-9A31-74F13A024D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CF8509-0ED7-B94D-A35A-E2FA30845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289CD-EC15-D64E-9E47-CD0B5CD53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3C5CB-0FC4-DC4C-80E9-19BA5E70C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12D76-67AF-FB4A-AAA1-1A9F01DC6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65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DEFFA-6C81-5043-950E-18D332CAE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7741AB-ABB1-4140-9416-C59F2AF4E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47848-1A0F-3E45-AAE7-8BEE0204B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31093-3EAF-C843-BA41-B6373D776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F3955-18EE-8749-B853-0521757B7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51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818B85-5F31-2F4F-8A2F-38F7705B0E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E42D49-5AF1-724E-BC22-30C9974FC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A364B-2C8A-A341-9EF7-F40DFB335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CFA56-C749-2847-BF0A-F9CE82160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C6D31-71F2-754F-9B1C-BE0883D5D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93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DC00E-D0B2-9A42-A9F2-CD48A026E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7A2BC-CF6A-6247-B5E2-2CCEFCB0D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0370D-E63D-0941-AE85-F2245C375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E0D74-7BC6-1141-9620-BB0FAED13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74B21-C92D-6940-876C-B44DCAB9E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80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ED0B5-7D42-9745-A277-F73C2520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FDACF-4054-B340-9DF8-924C5FC2F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0EEE2-56D5-8F4F-BF56-1AED7254E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D29E8-06CC-A541-8C6D-0972BE180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F377-F186-7F42-A675-CFAA1B558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265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EFC33-0AAE-0549-BF4E-9D4E766D9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4FA4C-1F6F-1849-ABF7-737394EBBC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F0E09-A3B7-5E4F-BC94-24A3D429A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DC2B19-1689-314D-9BF5-D2F68EB2E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E9B1A-C8C0-D448-8D97-569C7155A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50F97-0B91-5745-BC37-923531587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3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12E3-0D6D-084C-993C-6E43AA4E7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6671B-24BD-3047-88DB-ED8DACBFE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38F4D-7A9C-C74E-ACEB-20657617C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E4A122-AD23-A044-9D15-E5BAF17431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36266A-F08C-DC40-A839-D7E67199FA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DD8D58-15A2-054C-A4E1-483AD3C96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7BB16-88AE-A64D-99F3-C522ABC48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13769E-A947-3E4C-8D5E-0656FF7EB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496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C5E29-0FE1-F544-A588-AEB372618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35937F-0779-5645-AB0D-F5EDBE757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7C7D7-FB49-AE48-928E-893572275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BCF4B4-2EEC-4544-ADBF-3FD3FE5D1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746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2A1E06-47FF-7F44-AFF2-14A9C2632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92C99B-BF54-1D4E-BDF3-18E52CAB0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9BB65E-A40B-DC4B-83BE-C9A6CE9E8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950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7FF27-7117-9047-832F-DE2A6EDDE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8BD90-7E38-0D43-84BB-C3423B48C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E4E53B-DA0A-3A43-B7D5-78BAE0831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1DDD7-D6EA-F44C-934A-469DEA02B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90053-6967-3D43-B407-52E3E0FA9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B2994-7938-BA42-9708-DA9EF048C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967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21931-9F1A-3440-AD60-261DD6FBE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5E63F9-A0C6-B44E-A257-DCFEE715E6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4EFE61-5F93-C349-88D0-73F788A1A8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80C6EF-EC57-9E47-859F-F2D04D2E3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B80888-6C3F-D74F-BFDF-A5071761A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7AB684-20F0-6845-87DE-92D9F9984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47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6A1D5B-7FF6-BF46-8406-ADFCA3063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9FF64-6FE6-E74B-97E8-0A1320E10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E9EC3-DFC0-A048-964B-0334CFC9C0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A80E5-4942-654C-82A7-0BD16527CC88}" type="datetimeFigureOut">
              <a:rPr lang="en-US" smtClean="0"/>
              <a:t>7/4/20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3B2C1-80B6-7D4F-A4EB-B38157D2E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65340-A368-FE45-88EF-789D6872CC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19BD7-CF1A-4748-B54B-3EE0B44C11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9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person&#10;&#10;Description automatically generated">
            <a:extLst>
              <a:ext uri="{FF2B5EF4-FFF2-40B4-BE49-F238E27FC236}">
                <a16:creationId xmlns:a16="http://schemas.microsoft.com/office/drawing/2014/main" id="{F7C9C8AF-F790-1A49-BD36-3399CD77A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726994" y="-2026508"/>
            <a:ext cx="16955925" cy="10058400"/>
          </a:xfrm>
          <a:prstGeom prst="rect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7EF50D-7F75-104B-88D5-147FD3351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523929" y="-2026508"/>
            <a:ext cx="16955925" cy="10058400"/>
          </a:xfrm>
          <a:prstGeom prst="rect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9" name="Picture 18" descr="A close up of a sign&#10;&#10;Description automatically generated">
            <a:extLst>
              <a:ext uri="{FF2B5EF4-FFF2-40B4-BE49-F238E27FC236}">
                <a16:creationId xmlns:a16="http://schemas.microsoft.com/office/drawing/2014/main" id="{5E9C8AE2-B65C-4649-B8FC-EF383B1B22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9137" y="-2026508"/>
            <a:ext cx="17002485" cy="10058400"/>
          </a:xfrm>
          <a:prstGeom prst="rect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26A80258-4D38-934E-B39A-086AFB203E4D}"/>
              </a:ext>
            </a:extLst>
          </p:cNvPr>
          <p:cNvSpPr/>
          <p:nvPr/>
        </p:nvSpPr>
        <p:spPr>
          <a:xfrm>
            <a:off x="-9452134" y="6380557"/>
            <a:ext cx="1380932" cy="13809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Fira Mono for Powerline" panose="020B0509050000020004" pitchFamily="49" charset="0"/>
                <a:ea typeface="Fira Mono for Powerline" panose="020B0509050000020004" pitchFamily="49" charset="0"/>
              </a:rPr>
              <a:t>A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57BF1DB-6404-414D-BAC1-C82371156553}"/>
              </a:ext>
            </a:extLst>
          </p:cNvPr>
          <p:cNvSpPr/>
          <p:nvPr/>
        </p:nvSpPr>
        <p:spPr>
          <a:xfrm>
            <a:off x="7733732" y="6380557"/>
            <a:ext cx="1380932" cy="13809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Fira Mono for Powerline" panose="020B0509050000020004" pitchFamily="49" charset="0"/>
                <a:ea typeface="Fira Mono for Powerline" panose="020B0509050000020004" pitchFamily="49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E1A81D2-6161-B248-A020-495DB14474F1}"/>
              </a:ext>
            </a:extLst>
          </p:cNvPr>
          <p:cNvSpPr/>
          <p:nvPr/>
        </p:nvSpPr>
        <p:spPr>
          <a:xfrm>
            <a:off x="24917684" y="6380557"/>
            <a:ext cx="1380932" cy="138093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Fira Mono for Powerline" panose="020B0509050000020004" pitchFamily="49" charset="0"/>
                <a:ea typeface="Fira Mono for Powerline" panose="020B0509050000020004" pitchFamily="49" charset="0"/>
              </a:rPr>
              <a:t>C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A6A0A60-D400-FC43-968B-01FE47D2F9F1}"/>
              </a:ext>
            </a:extLst>
          </p:cNvPr>
          <p:cNvSpPr/>
          <p:nvPr/>
        </p:nvSpPr>
        <p:spPr>
          <a:xfrm>
            <a:off x="785813" y="735806"/>
            <a:ext cx="1000125" cy="507207"/>
          </a:xfrm>
          <a:prstGeom prst="rect">
            <a:avLst/>
          </a:prstGeom>
          <a:solidFill>
            <a:schemeClr val="accent4">
              <a:lumMod val="60000"/>
              <a:lumOff val="40000"/>
              <a:alpha val="27059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F5C12C-D825-B842-9190-4F92DB743A1C}"/>
              </a:ext>
            </a:extLst>
          </p:cNvPr>
          <p:cNvCxnSpPr>
            <a:stCxn id="28" idx="3"/>
          </p:cNvCxnSpPr>
          <p:nvPr/>
        </p:nvCxnSpPr>
        <p:spPr>
          <a:xfrm>
            <a:off x="1785938" y="989410"/>
            <a:ext cx="8247062" cy="1131490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5100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5E0B6D18-87B0-8340-8F92-9437CB15B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25524" y="-3429000"/>
            <a:ext cx="11561781" cy="6858000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8DD294-18C2-C544-94B9-22A18A782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4856" y="-3429000"/>
            <a:ext cx="11561781" cy="6858000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9" name="Picture 8" descr="A picture containing snow, skiing, covered, hill&#10;&#10;Description automatically generated">
            <a:extLst>
              <a:ext uri="{FF2B5EF4-FFF2-40B4-BE49-F238E27FC236}">
                <a16:creationId xmlns:a16="http://schemas.microsoft.com/office/drawing/2014/main" id="{EFE542B1-5B5B-434B-BFE5-B5C63A42B1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125525" y="3657599"/>
            <a:ext cx="11561781" cy="6858000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BE0D87F6-3B52-D047-9E3D-9EA1561040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r="266"/>
          <a:stretch/>
        </p:blipFill>
        <p:spPr>
          <a:xfrm>
            <a:off x="3664856" y="3657600"/>
            <a:ext cx="11561781" cy="6857999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4B2FEFE-7892-C44D-979B-30138E66C5E9}"/>
              </a:ext>
            </a:extLst>
          </p:cNvPr>
          <p:cNvSpPr/>
          <p:nvPr/>
        </p:nvSpPr>
        <p:spPr>
          <a:xfrm>
            <a:off x="9374642" y="-1534886"/>
            <a:ext cx="574901" cy="329803"/>
          </a:xfrm>
          <a:prstGeom prst="rect">
            <a:avLst/>
          </a:prstGeom>
          <a:solidFill>
            <a:schemeClr val="accent4">
              <a:lumMod val="60000"/>
              <a:lumOff val="40000"/>
              <a:alpha val="27059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DC46307-91C0-BD4E-A517-F0E0D861931C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662093" y="-1205083"/>
            <a:ext cx="581364" cy="5548483"/>
          </a:xfrm>
          <a:prstGeom prst="straightConnector1">
            <a:avLst/>
          </a:prstGeom>
          <a:ln w="28575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DB08A1E6-785B-7545-8288-F216BA854BEE}"/>
              </a:ext>
            </a:extLst>
          </p:cNvPr>
          <p:cNvSpPr/>
          <p:nvPr/>
        </p:nvSpPr>
        <p:spPr>
          <a:xfrm>
            <a:off x="-7803839" y="-3084084"/>
            <a:ext cx="1019326" cy="101932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Fira Mono for Powerline" panose="020B0509050000020004" pitchFamily="49" charset="0"/>
                <a:ea typeface="Fira Mono for Powerline" panose="020B0509050000020004" pitchFamily="49" charset="0"/>
              </a:rPr>
              <a:t>A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984FC39-D0BD-384E-A6FC-6B91A6FC982C}"/>
              </a:ext>
            </a:extLst>
          </p:cNvPr>
          <p:cNvSpPr/>
          <p:nvPr/>
        </p:nvSpPr>
        <p:spPr>
          <a:xfrm>
            <a:off x="3999787" y="-3084084"/>
            <a:ext cx="1019326" cy="101932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Fira Mono for Powerline" panose="020B0509050000020004" pitchFamily="49" charset="0"/>
                <a:ea typeface="Fira Mono for Powerline" panose="020B0509050000020004" pitchFamily="49" charset="0"/>
              </a:rPr>
              <a:t>B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12C39B-2895-1141-A05D-E22113E2A865}"/>
              </a:ext>
            </a:extLst>
          </p:cNvPr>
          <p:cNvSpPr/>
          <p:nvPr/>
        </p:nvSpPr>
        <p:spPr>
          <a:xfrm>
            <a:off x="-7803839" y="3997850"/>
            <a:ext cx="1019326" cy="101932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Fira Mono for Powerline" panose="020B0509050000020004" pitchFamily="49" charset="0"/>
                <a:ea typeface="Fira Mono for Powerline" panose="020B0509050000020004" pitchFamily="49" charset="0"/>
              </a:rPr>
              <a:t>C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DA2842D-0ABA-C044-9B25-E1637A6AC693}"/>
              </a:ext>
            </a:extLst>
          </p:cNvPr>
          <p:cNvSpPr/>
          <p:nvPr/>
        </p:nvSpPr>
        <p:spPr>
          <a:xfrm>
            <a:off x="3999787" y="3997850"/>
            <a:ext cx="1019326" cy="1019326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762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Fira Mono for Powerline" panose="020B0509050000020004" pitchFamily="49" charset="0"/>
                <a:ea typeface="Fira Mono for Powerline" panose="020B0509050000020004" pitchFamily="49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620635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8</Words>
  <Application>Microsoft Macintosh PowerPoint</Application>
  <PresentationFormat>Widescreen</PresentationFormat>
  <Paragraphs>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Fira Mono for Powerline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Chanwut Kittivorawong</dc:creator>
  <cp:lastModifiedBy>Chanwut Kittivorawong</cp:lastModifiedBy>
  <cp:revision>5</cp:revision>
  <dcterms:created xsi:type="dcterms:W3CDTF">2020-06-29T05:02:19Z</dcterms:created>
  <dcterms:modified xsi:type="dcterms:W3CDTF">2020-07-05T02:20:45Z</dcterms:modified>
</cp:coreProperties>
</file>

<file path=docProps/thumbnail.jpeg>
</file>